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0" r:id="rId3"/>
    <p:sldId id="271" r:id="rId4"/>
    <p:sldId id="263" r:id="rId5"/>
    <p:sldId id="262" r:id="rId6"/>
    <p:sldId id="267" r:id="rId7"/>
    <p:sldId id="268" r:id="rId8"/>
    <p:sldId id="288" r:id="rId9"/>
    <p:sldId id="285" r:id="rId10"/>
    <p:sldId id="289" r:id="rId11"/>
    <p:sldId id="287" r:id="rId12"/>
    <p:sldId id="284" r:id="rId13"/>
    <p:sldId id="266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300" r:id="rId24"/>
    <p:sldId id="301" r:id="rId25"/>
    <p:sldId id="302" r:id="rId26"/>
    <p:sldId id="303" r:id="rId27"/>
    <p:sldId id="265" r:id="rId28"/>
    <p:sldId id="306" r:id="rId29"/>
    <p:sldId id="308" r:id="rId30"/>
    <p:sldId id="307" r:id="rId31"/>
    <p:sldId id="299" r:id="rId32"/>
    <p:sldId id="264" r:id="rId33"/>
    <p:sldId id="304" r:id="rId34"/>
    <p:sldId id="305" r:id="rId35"/>
    <p:sldId id="309" r:id="rId36"/>
    <p:sldId id="31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78887B"/>
    <a:srgbClr val="A9B3AB"/>
    <a:srgbClr val="51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1A34-9ACE-4490-A541-16CDEB62582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3961-3788-4956-80DE-62FDC5FE1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C211-68B9-5873-42E2-99BF9244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E4DA3-7684-6606-5C13-0A7E913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6D60E-E3C5-E5B0-C33D-ECCBBB6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1C0E2-36DE-32A0-BBFB-D79CF92B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215E-51DA-4778-E0AE-1F9B267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502E-F688-8D2C-CC91-AA1ADE8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7203D-BBC9-1579-4071-E399585C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3DCE9-73B7-1773-22F5-2CABB28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194-326C-6830-8F14-E37F6FD2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9848A-60AA-B3A0-63AC-3EE3861C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B4990A-E3D9-274C-C6F3-E6F3E42F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6451D-B130-230C-5DCE-75AF412E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F77EE-48B3-C056-93AF-236205D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83A4F-EB7F-CB56-748D-C6763EE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F9B3-6F94-B908-7370-C48C87A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A4494-0F38-B9F0-C807-6578731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482-9FE8-8C40-7960-0EAD70E8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6B0E-47EC-9D29-4F1A-32B42A3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9C03-C99E-021E-AA96-2AD2948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8510B-B12D-144C-A919-94A955F6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E684E-7C51-3EA5-8FBC-DE1B3D7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214E4-1151-9986-5226-88D41B22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3017-D7B8-9885-64DC-C0C26CEF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5E20F-ED94-A217-D543-F11B05EC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B32BF-CACC-399D-3518-AC890A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5AD22-7F86-2F06-1DE1-ACCC1D4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0CC8-F929-3586-5E74-9C71459B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4B735-5E7D-178D-BE69-1D7035B8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528D-8FE0-9B94-F534-2645A845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24408-2505-99C2-2168-60B40AA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95AAB-1A11-2587-191F-E934201B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5FB1-1ED5-2884-1A39-B2443F51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9C9DF-56BD-C2E8-4A76-61F405BD3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2843D-9D20-901E-AA41-361B3F54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E55D2-5995-C4E2-5528-F8BA1133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242EC1-09B5-AB13-2C63-392FB034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B6356C-3EBF-D92F-A615-3909BD48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D59F5-DCB1-11FA-1F75-7BB1F8F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0489C1-B977-A6A0-CAF1-82444C3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BB41-DBFC-A624-D0E2-545AEA0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A86BD-F416-6CFF-A6AA-F65823EA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99465-DB96-B9BA-2F94-F56835B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642F5-49FC-7706-8FCB-0272062A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5FD3F7-C03D-032C-C3DF-CD9E8AF4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4A379-CB55-B15C-95CC-5591DF03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E48C-88F3-A0A7-8596-ABC99E8C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8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AD38-A219-E5B1-C4E3-517A67F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EB65-E8EC-4101-CB5E-CC1F5F61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C49BB-C6C7-DAE6-CB4C-E09642AA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3EE92-E3C6-ADCE-96B9-28789E2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50E0E-E1B7-8ED4-656F-540D67A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93D3E-BAF1-BF9A-7ED5-B45534D9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4C48C-5CA9-2936-FDB3-8D293E7B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327DA-C225-FC3F-83A1-F862A7084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1817C-7E90-7E40-7490-44F0DECE2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F1793-A2D0-C3CF-1C54-2E59D4FC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A265D-F0AE-F47B-5A2A-1FEEED0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532FB-B633-65A1-3980-6B9CEDC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1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056F3F-CB83-F371-C7CD-DD17E58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35ECE-147B-47A1-886E-A923EC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3352-A5E9-9AD7-8674-9F289EA72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2325-2123-4162-824F-485C479C8E0D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A1D1-0988-AFAB-2347-ED2248A45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F310-78AD-4CA1-29DE-61803AE0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랙에 있는 다양한 색상의 옷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D74CC113-6394-D5A5-6133-511F4E0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58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4926F-4620-C6A7-E928-54836F9A2AB8}"/>
              </a:ext>
            </a:extLst>
          </p:cNvPr>
          <p:cNvSpPr txBox="1"/>
          <p:nvPr/>
        </p:nvSpPr>
        <p:spPr>
          <a:xfrm>
            <a:off x="4731666" y="1460820"/>
            <a:ext cx="150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조회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E3F489C-CC99-1525-8A27-2B9618965DFF}"/>
              </a:ext>
            </a:extLst>
          </p:cNvPr>
          <p:cNvCxnSpPr/>
          <p:nvPr/>
        </p:nvCxnSpPr>
        <p:spPr>
          <a:xfrm>
            <a:off x="4459857" y="1645486"/>
            <a:ext cx="189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885F04-39A5-03B1-5433-BA1BF32DFCCF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  <a:cs typeface="맑은 고딕 Semilight" panose="020B0502040204020203" pitchFamily="50" charset="-127"/>
              </a:rPr>
              <a:t>의류 이름 검색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dirty="0"/>
              <a:t>: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찾고자 하는 의류를 이름으로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831C9-CDC0-D89E-5A2F-E38CBC7B50C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카테고리 검색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찾고자 하는 의류를 카테고리로 검색한다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9F4B3-D019-7FBC-DA88-C4706148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4DBE2AF8-B623-CB35-9115-03EA95A5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941307-C841-7B97-F4B5-14BA2E8BD0D8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태그 검색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찾고자 하는 의류를 태그로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9B67C911-D75F-675A-25E1-73CBFB6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67013B-F903-F250-4329-36CAA583D589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데이터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정보를 제공한다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(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사진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이름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카테고리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태그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D9B7B7-7EDD-4A49-2299-C2DC5AE56F90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데이터 목록 조회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의류 목록 검색 빈도수를 내림차순으로 정렬하여 제공한다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BCA6892A-26B5-E8F7-ACE5-EC178B2F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9CA6E7C1-1ABA-77BA-35C1-35B4409A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DB637-797F-4FCE-41F7-E2CD8B880651}"/>
              </a:ext>
            </a:extLst>
          </p:cNvPr>
          <p:cNvSpPr txBox="1"/>
          <p:nvPr/>
        </p:nvSpPr>
        <p:spPr>
          <a:xfrm>
            <a:off x="4731665" y="1460820"/>
            <a:ext cx="193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 </a:t>
            </a:r>
            <a:r>
              <a:rPr lang="en-US" altLang="ko-KR" dirty="0"/>
              <a:t>/ </a:t>
            </a:r>
            <a:r>
              <a:rPr lang="ko-KR" altLang="en-US" dirty="0"/>
              <a:t>캘린더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BCDEA6-DDC7-22B8-3553-3F37B9110788}"/>
              </a:ext>
            </a:extLst>
          </p:cNvPr>
          <p:cNvCxnSpPr/>
          <p:nvPr/>
        </p:nvCxnSpPr>
        <p:spPr>
          <a:xfrm>
            <a:off x="4459857" y="1645486"/>
            <a:ext cx="189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8CEB93-2762-1568-C7B2-972567617461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F7641-380C-4E22-631B-28628A6C2017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삭제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삭제한다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B9C250C8-B206-A2A7-AEAE-23875B9AC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0C496597-F67F-0AB5-0287-D46264B2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9C91C-372F-21AE-88DC-7E8790BFF505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조회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6D5DC976-FDAD-12CE-53C4-55ABEC54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6C3807-227C-1977-1E38-51DE5AE373A5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날씨 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특정 날짜의 날씨 정보를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19B787-9A69-E4E8-FAB2-65414A046E91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등록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캘린더에 의류 착용 사진을 등록한다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2B0AC863-A750-048F-BE36-6BCB5440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4514B1A8-9671-9E99-C712-A550DC4B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1F5CB-D224-E97D-78A9-001CDA4247EA}"/>
              </a:ext>
            </a:extLst>
          </p:cNvPr>
          <p:cNvSpPr txBox="1"/>
          <p:nvPr/>
        </p:nvSpPr>
        <p:spPr>
          <a:xfrm>
            <a:off x="1574980" y="4135349"/>
            <a:ext cx="869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로그아웃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사용자 로그아웃을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D080B-34D8-B846-BC6C-34C974555ADA}"/>
              </a:ext>
            </a:extLst>
          </p:cNvPr>
          <p:cNvSpPr txBox="1"/>
          <p:nvPr/>
        </p:nvSpPr>
        <p:spPr>
          <a:xfrm>
            <a:off x="1574979" y="4856051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비밀번호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사용자 비밀번호를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8" name="그래픽 17" descr="배지 체크 표시1 단색으로 채워진">
            <a:extLst>
              <a:ext uri="{FF2B5EF4-FFF2-40B4-BE49-F238E27FC236}">
                <a16:creationId xmlns:a16="http://schemas.microsoft.com/office/drawing/2014/main" id="{AE2E23D1-998E-0C3C-E019-A4C1AC2E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61676"/>
            <a:ext cx="307777" cy="307777"/>
          </a:xfrm>
          <a:prstGeom prst="rect">
            <a:avLst/>
          </a:prstGeom>
        </p:spPr>
      </p:pic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97388226-5A43-0D8F-030F-1556BF6D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6828"/>
            <a:ext cx="307777" cy="307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B54AC-1AE3-1805-D97C-CDE23189EB29}"/>
              </a:ext>
            </a:extLst>
          </p:cNvPr>
          <p:cNvSpPr txBox="1"/>
          <p:nvPr/>
        </p:nvSpPr>
        <p:spPr>
          <a:xfrm>
            <a:off x="1574979" y="5575043"/>
            <a:ext cx="8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닉네임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사용자 닉네임을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95EA24EA-1835-D33E-FA07-F5A04EB6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5605820"/>
            <a:ext cx="307777" cy="307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A8ED7-55AD-BFB4-65E0-E02D6D2EE1DB}"/>
              </a:ext>
            </a:extLst>
          </p:cNvPr>
          <p:cNvSpPr txBox="1"/>
          <p:nvPr/>
        </p:nvSpPr>
        <p:spPr>
          <a:xfrm>
            <a:off x="1574982" y="2689392"/>
            <a:ext cx="830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로그인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아이디와 패스워드를 통해 로그인한다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ED143-CB8D-558A-2D3C-A8E7837D21FE}"/>
              </a:ext>
            </a:extLst>
          </p:cNvPr>
          <p:cNvSpPr txBox="1"/>
          <p:nvPr/>
        </p:nvSpPr>
        <p:spPr>
          <a:xfrm>
            <a:off x="1574980" y="3410094"/>
            <a:ext cx="951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회원가입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아이디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패스워드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이메일을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회원가입한다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CA2CF168-C990-4DEB-9CD9-5C8EB852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BAE938D9-3C6E-0EF9-E794-5105F1FC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7C3E4E-9852-608A-3250-E26457DF4F51}"/>
              </a:ext>
            </a:extLst>
          </p:cNvPr>
          <p:cNvSpPr txBox="1"/>
          <p:nvPr/>
        </p:nvSpPr>
        <p:spPr>
          <a:xfrm>
            <a:off x="4731665" y="1460820"/>
            <a:ext cx="193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EF499-1439-52E0-F450-6AA2520C1590}"/>
              </a:ext>
            </a:extLst>
          </p:cNvPr>
          <p:cNvCxnSpPr/>
          <p:nvPr/>
        </p:nvCxnSpPr>
        <p:spPr>
          <a:xfrm>
            <a:off x="4459857" y="1645486"/>
            <a:ext cx="189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4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28261AF5-DBBF-B2B1-DD61-6F8CFE9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02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8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Sequence Diagram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DA72B6-BC7A-F1DB-7CA3-AC763569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57" y="1535396"/>
            <a:ext cx="8414863" cy="51285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885357" y="1069344"/>
            <a:ext cx="291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41187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91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 </a:t>
            </a:r>
            <a:r>
              <a:rPr lang="en-US" altLang="ko-KR" sz="2000" dirty="0"/>
              <a:t>/ </a:t>
            </a:r>
            <a:r>
              <a:rPr lang="ko-KR" altLang="en-US" sz="2000" dirty="0"/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BB93BD-B6AE-1E2A-0F5E-12E6ED5B7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43" y="1603829"/>
            <a:ext cx="9363493" cy="49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91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화면 </a:t>
            </a:r>
            <a:r>
              <a:rPr lang="en-US" altLang="ko-KR" sz="2000" dirty="0"/>
              <a:t>/ </a:t>
            </a:r>
            <a:r>
              <a:rPr lang="ko-KR" altLang="en-US" sz="2000" dirty="0"/>
              <a:t>하단 배너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90D41-2FC0-52E3-7E8B-7B8778F4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459766"/>
            <a:ext cx="8662234" cy="26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4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91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날씨정보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E6CDE-05D3-FA67-EF4D-617FF1742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28" y="1639033"/>
            <a:ext cx="9029193" cy="40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카테고리 </a:t>
            </a:r>
            <a:r>
              <a:rPr lang="en-US" altLang="ko-KR" sz="2000" dirty="0"/>
              <a:t>/ </a:t>
            </a:r>
            <a:r>
              <a:rPr lang="ko-KR" altLang="en-US" sz="2000" dirty="0"/>
              <a:t>검색 </a:t>
            </a:r>
            <a:r>
              <a:rPr lang="en-US" altLang="ko-KR" sz="2000" dirty="0"/>
              <a:t>/ </a:t>
            </a:r>
            <a:r>
              <a:rPr lang="ko-KR" altLang="en-US" sz="2000" dirty="0"/>
              <a:t>태그 </a:t>
            </a:r>
            <a:r>
              <a:rPr lang="en-US" altLang="ko-KR" sz="2000" dirty="0"/>
              <a:t>/ </a:t>
            </a:r>
            <a:r>
              <a:rPr lang="ko-KR" altLang="en-US" sz="2000" dirty="0"/>
              <a:t>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026351-4118-3EF4-861C-52A8D759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630149"/>
            <a:ext cx="8497988" cy="506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0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1F8100-2694-3AF6-D40E-B2A302D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3" y="2093876"/>
            <a:ext cx="5675553" cy="39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1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붙박이 옷장에 걸려 있는 정장과 가방, 숄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9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</a:t>
            </a:r>
            <a:r>
              <a:rPr lang="en-US" altLang="ko-KR" sz="2000" dirty="0"/>
              <a:t>/</a:t>
            </a:r>
            <a:r>
              <a:rPr lang="ko-KR" altLang="en-US" sz="2000" dirty="0"/>
              <a:t>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070CBA-95EF-BE87-7DF3-2200C8A0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38" y="1631164"/>
            <a:ext cx="4550503" cy="49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캘린더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데일리포토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D2CDC0-8509-13DB-E9FA-EDF14C0A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5" y="1639033"/>
            <a:ext cx="11039150" cy="48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2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F30136-76BE-3D47-5BCB-056AEAF6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30" y="1746667"/>
            <a:ext cx="7458815" cy="4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F83BF0-A617-9D50-9750-70C945BC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6" y="3118206"/>
            <a:ext cx="4398887" cy="29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23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4F2ED-B166-6D38-1D39-8F548715FDC1}"/>
              </a:ext>
            </a:extLst>
          </p:cNvPr>
          <p:cNvSpPr txBox="1"/>
          <p:nvPr/>
        </p:nvSpPr>
        <p:spPr>
          <a:xfrm>
            <a:off x="3579963" y="1198128"/>
            <a:ext cx="171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의류 데이터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AED30D-B876-226B-EAD8-6E9BEB916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17788"/>
          <a:stretch/>
        </p:blipFill>
        <p:spPr>
          <a:xfrm>
            <a:off x="4540566" y="1697774"/>
            <a:ext cx="7439111" cy="4539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D213AF-945F-7072-4D02-6B2F2258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5" y="3255711"/>
            <a:ext cx="4646211" cy="32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2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69280-4D79-DCB7-91B4-70E58A7E6630}"/>
              </a:ext>
            </a:extLst>
          </p:cNvPr>
          <p:cNvSpPr txBox="1"/>
          <p:nvPr/>
        </p:nvSpPr>
        <p:spPr>
          <a:xfrm>
            <a:off x="3579963" y="1198128"/>
            <a:ext cx="171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의류 데이터 조회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CF937E-1716-6FF2-9C9A-44D5B39A3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3" b="8983"/>
          <a:stretch/>
        </p:blipFill>
        <p:spPr>
          <a:xfrm>
            <a:off x="3579963" y="1714571"/>
            <a:ext cx="8337722" cy="3991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AA7104-FCCD-8EC3-6760-F18E5F09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5" y="3880177"/>
            <a:ext cx="4289059" cy="26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1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2315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B607-F3D1-2501-DF1D-C8C9AE99642C}"/>
              </a:ext>
            </a:extLst>
          </p:cNvPr>
          <p:cNvSpPr txBox="1"/>
          <p:nvPr/>
        </p:nvSpPr>
        <p:spPr>
          <a:xfrm>
            <a:off x="3579963" y="1198128"/>
            <a:ext cx="171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캘린더 사진 등록</a:t>
            </a:r>
          </a:p>
        </p:txBody>
      </p:sp>
      <p:pic>
        <p:nvPicPr>
          <p:cNvPr id="12" name="Picture 2" descr="C:\Users\user1\Desktop\4.png">
            <a:extLst>
              <a:ext uri="{FF2B5EF4-FFF2-40B4-BE49-F238E27FC236}">
                <a16:creationId xmlns:a16="http://schemas.microsoft.com/office/drawing/2014/main" id="{DDCF43DD-5C13-2E0A-7E6B-DD978D7F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1" y="1678597"/>
            <a:ext cx="7945018" cy="411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EFEDE7-63CC-9388-1EF5-EF095133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1" y="2998909"/>
            <a:ext cx="4084067" cy="35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4" y="1151962"/>
            <a:ext cx="2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F7A275E5-3BAE-1BC2-0585-83228FBA9B90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7C756-8F35-7ECB-2BE0-B0972390C194}"/>
              </a:ext>
            </a:extLst>
          </p:cNvPr>
          <p:cNvSpPr txBox="1"/>
          <p:nvPr/>
        </p:nvSpPr>
        <p:spPr>
          <a:xfrm>
            <a:off x="3579963" y="1198128"/>
            <a:ext cx="171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E3865C-53F0-2559-2918-330C806A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7" y="1352016"/>
            <a:ext cx="7374630" cy="39963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E6BD9-A510-E76C-1B98-2A312F9C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4" y="3606818"/>
            <a:ext cx="4385957" cy="29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92D39F58-FCA7-09DB-62AF-B79B76B1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03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구현 결과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49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삽입</a:t>
            </a:r>
          </a:p>
        </p:txBody>
      </p:sp>
    </p:spTree>
    <p:extLst>
      <p:ext uri="{BB962C8B-B14F-4D97-AF65-F5344CB8AC3E}">
        <p14:creationId xmlns:p14="http://schemas.microsoft.com/office/powerpoint/2010/main" val="1183516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구현 결과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49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조회</a:t>
            </a:r>
          </a:p>
        </p:txBody>
      </p:sp>
    </p:spTree>
    <p:extLst>
      <p:ext uri="{BB962C8B-B14F-4D97-AF65-F5344CB8AC3E}">
        <p14:creationId xmlns:p14="http://schemas.microsoft.com/office/powerpoint/2010/main" val="290385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73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구현 결과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49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캘린더 사진 등록</a:t>
            </a:r>
          </a:p>
        </p:txBody>
      </p:sp>
    </p:spTree>
    <p:extLst>
      <p:ext uri="{BB962C8B-B14F-4D97-AF65-F5344CB8AC3E}">
        <p14:creationId xmlns:p14="http://schemas.microsoft.com/office/powerpoint/2010/main" val="71242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구현 결과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249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318787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EFFA6DEE-6758-0E1F-02C5-ED8AB069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688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프로젝트 </a:t>
            </a:r>
            <a:r>
              <a:rPr lang="en-US" altLang="ko-KR" sz="4800" b="1" dirty="0"/>
              <a:t>Feedback</a:t>
            </a:r>
            <a:endParaRPr lang="ko-KR" altLang="en-US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04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어려웠던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41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배우게 된 부분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7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어려웠던 부분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어려웠던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A6F45-E76D-F845-B370-696FD3E2E7D6}"/>
              </a:ext>
            </a:extLst>
          </p:cNvPr>
          <p:cNvSpPr txBox="1"/>
          <p:nvPr/>
        </p:nvSpPr>
        <p:spPr>
          <a:xfrm>
            <a:off x="973903" y="695625"/>
            <a:ext cx="179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</a:t>
            </a:r>
            <a:r>
              <a:rPr lang="en-US" altLang="ko-KR" sz="1400" dirty="0"/>
              <a:t>Feedback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524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3" y="695625"/>
            <a:ext cx="179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</a:t>
            </a:r>
            <a:r>
              <a:rPr lang="en-US" altLang="ko-KR" sz="1400" dirty="0"/>
              <a:t>Feedback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배우게 된 부분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41798-29E0-B5A8-B221-86B0152C537B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배우게 된 부분</a:t>
            </a:r>
          </a:p>
        </p:txBody>
      </p:sp>
    </p:spTree>
    <p:extLst>
      <p:ext uri="{BB962C8B-B14F-4D97-AF65-F5344CB8AC3E}">
        <p14:creationId xmlns:p14="http://schemas.microsoft.com/office/powerpoint/2010/main" val="539905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9" y="1992429"/>
            <a:ext cx="11858324" cy="2897205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548" y="2893219"/>
            <a:ext cx="4118482" cy="10715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6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97450C7-1FBF-8BEF-8EA1-23C0AD8A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56660"/>
              </p:ext>
            </p:extLst>
          </p:nvPr>
        </p:nvGraphicFramePr>
        <p:xfrm>
          <a:off x="1951787" y="2316479"/>
          <a:ext cx="8164365" cy="2871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1455">
                  <a:extLst>
                    <a:ext uri="{9D8B030D-6E8A-4147-A177-3AD203B41FA5}">
                      <a16:colId xmlns:a16="http://schemas.microsoft.com/office/drawing/2014/main" val="591525988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242512546"/>
                    </a:ext>
                  </a:extLst>
                </a:gridCol>
                <a:gridCol w="2721455">
                  <a:extLst>
                    <a:ext uri="{9D8B030D-6E8A-4147-A177-3AD203B41FA5}">
                      <a16:colId xmlns:a16="http://schemas.microsoft.com/office/drawing/2014/main" val="3425790531"/>
                    </a:ext>
                  </a:extLst>
                </a:gridCol>
              </a:tblGrid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84631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201811002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최승호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0997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25166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201810972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이원민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48534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201811003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33795"/>
                  </a:ext>
                </a:extLst>
              </a:tr>
              <a:tr h="478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201810898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고명세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424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D5F8D1-1F05-EB95-FCD2-B63C6D752944}"/>
              </a:ext>
            </a:extLst>
          </p:cNvPr>
          <p:cNvSpPr txBox="1"/>
          <p:nvPr/>
        </p:nvSpPr>
        <p:spPr>
          <a:xfrm>
            <a:off x="1411043" y="1151962"/>
            <a:ext cx="4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조원별</a:t>
            </a:r>
            <a:r>
              <a:rPr lang="ko-KR" altLang="en-US" sz="2000" dirty="0"/>
              <a:t> 기여 비율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B3156A-8490-15DA-59A2-D226E81C0323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98806-A446-033D-63D1-4B0062B76002}"/>
              </a:ext>
            </a:extLst>
          </p:cNvPr>
          <p:cNvSpPr txBox="1"/>
          <p:nvPr/>
        </p:nvSpPr>
        <p:spPr>
          <a:xfrm>
            <a:off x="973903" y="695625"/>
            <a:ext cx="179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마지막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5F81-87AE-2D8D-2194-839B89588B96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04FA0-4AA9-E6CB-7EFF-8C087192ACE0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기여 비율</a:t>
            </a:r>
          </a:p>
        </p:txBody>
      </p:sp>
    </p:spTree>
    <p:extLst>
      <p:ext uri="{BB962C8B-B14F-4D97-AF65-F5344CB8AC3E}">
        <p14:creationId xmlns:p14="http://schemas.microsoft.com/office/powerpoint/2010/main" val="4925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04CA-E9EC-E71B-E525-CE30C2D3E4C2}"/>
              </a:ext>
            </a:extLst>
          </p:cNvPr>
          <p:cNvSpPr txBox="1"/>
          <p:nvPr/>
        </p:nvSpPr>
        <p:spPr>
          <a:xfrm>
            <a:off x="4840252" y="1266825"/>
            <a:ext cx="250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발표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10468-9F13-0EB2-68D6-C5CA303E91C4}"/>
              </a:ext>
            </a:extLst>
          </p:cNvPr>
          <p:cNvSpPr txBox="1"/>
          <p:nvPr/>
        </p:nvSpPr>
        <p:spPr>
          <a:xfrm>
            <a:off x="1395334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54B4D-6785-E139-A080-A96EAAC1F945}"/>
              </a:ext>
            </a:extLst>
          </p:cNvPr>
          <p:cNvSpPr/>
          <p:nvPr/>
        </p:nvSpPr>
        <p:spPr>
          <a:xfrm>
            <a:off x="1024416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199C-B901-ECAB-8307-9D966EFCB623}"/>
              </a:ext>
            </a:extLst>
          </p:cNvPr>
          <p:cNvSpPr txBox="1"/>
          <p:nvPr/>
        </p:nvSpPr>
        <p:spPr>
          <a:xfrm>
            <a:off x="1134386" y="3922664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29BB-0606-B7A3-D269-EF2936D66E54}"/>
              </a:ext>
            </a:extLst>
          </p:cNvPr>
          <p:cNvSpPr txBox="1"/>
          <p:nvPr/>
        </p:nvSpPr>
        <p:spPr>
          <a:xfrm>
            <a:off x="977158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E89BF-A0FC-2346-05D0-7A7D408A5422}"/>
              </a:ext>
            </a:extLst>
          </p:cNvPr>
          <p:cNvCxnSpPr>
            <a:cxnSpLocks/>
          </p:cNvCxnSpPr>
          <p:nvPr/>
        </p:nvCxnSpPr>
        <p:spPr>
          <a:xfrm>
            <a:off x="3217653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B7C-F940-5971-F7F3-4DB63B8B2661}"/>
              </a:ext>
            </a:extLst>
          </p:cNvPr>
          <p:cNvSpPr txBox="1"/>
          <p:nvPr/>
        </p:nvSpPr>
        <p:spPr>
          <a:xfrm>
            <a:off x="427827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107CA-9684-16E3-E378-B9975A44568D}"/>
              </a:ext>
            </a:extLst>
          </p:cNvPr>
          <p:cNvSpPr/>
          <p:nvPr/>
        </p:nvSpPr>
        <p:spPr>
          <a:xfrm>
            <a:off x="390735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7FC69-326F-AC82-E482-0D703E2E24FA}"/>
              </a:ext>
            </a:extLst>
          </p:cNvPr>
          <p:cNvSpPr txBox="1"/>
          <p:nvPr/>
        </p:nvSpPr>
        <p:spPr>
          <a:xfrm>
            <a:off x="4017327" y="3922664"/>
            <a:ext cx="143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D1E65-BBE3-78A4-1A0C-360BD7FBF759}"/>
              </a:ext>
            </a:extLst>
          </p:cNvPr>
          <p:cNvSpPr txBox="1"/>
          <p:nvPr/>
        </p:nvSpPr>
        <p:spPr>
          <a:xfrm>
            <a:off x="386009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 내용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CA2C4D5-CC60-C7D7-BD3A-30C716106042}"/>
              </a:ext>
            </a:extLst>
          </p:cNvPr>
          <p:cNvCxnSpPr>
            <a:cxnSpLocks/>
          </p:cNvCxnSpPr>
          <p:nvPr/>
        </p:nvCxnSpPr>
        <p:spPr>
          <a:xfrm>
            <a:off x="6096000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4145-CC50-0571-5379-D04AF6099F0B}"/>
              </a:ext>
            </a:extLst>
          </p:cNvPr>
          <p:cNvSpPr txBox="1"/>
          <p:nvPr/>
        </p:nvSpPr>
        <p:spPr>
          <a:xfrm>
            <a:off x="7159372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3FB13-9BED-1985-C12B-8940B386A969}"/>
              </a:ext>
            </a:extLst>
          </p:cNvPr>
          <p:cNvSpPr/>
          <p:nvPr/>
        </p:nvSpPr>
        <p:spPr>
          <a:xfrm>
            <a:off x="6788454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3D2CC-F4F2-EAEF-387E-2B2AAAEBD90E}"/>
              </a:ext>
            </a:extLst>
          </p:cNvPr>
          <p:cNvSpPr txBox="1"/>
          <p:nvPr/>
        </p:nvSpPr>
        <p:spPr>
          <a:xfrm>
            <a:off x="6898424" y="3922664"/>
            <a:ext cx="1514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시연 영상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48D75-97D2-AF76-14D9-608D528E5CBC}"/>
              </a:ext>
            </a:extLst>
          </p:cNvPr>
          <p:cNvSpPr txBox="1"/>
          <p:nvPr/>
        </p:nvSpPr>
        <p:spPr>
          <a:xfrm>
            <a:off x="6741196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6DBFAC-7AC2-870F-5DEC-E327C9204D51}"/>
              </a:ext>
            </a:extLst>
          </p:cNvPr>
          <p:cNvCxnSpPr>
            <a:cxnSpLocks/>
          </p:cNvCxnSpPr>
          <p:nvPr/>
        </p:nvCxnSpPr>
        <p:spPr>
          <a:xfrm>
            <a:off x="8982974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530365-5CC8-76C7-74E7-79F121011A17}"/>
              </a:ext>
            </a:extLst>
          </p:cNvPr>
          <p:cNvSpPr txBox="1"/>
          <p:nvPr/>
        </p:nvSpPr>
        <p:spPr>
          <a:xfrm>
            <a:off x="1004634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B2EBD1-4B22-048F-EAC1-9DC768643644}"/>
              </a:ext>
            </a:extLst>
          </p:cNvPr>
          <p:cNvSpPr/>
          <p:nvPr/>
        </p:nvSpPr>
        <p:spPr>
          <a:xfrm>
            <a:off x="967542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B751D-380D-CF91-85D0-B4CE271CA48A}"/>
              </a:ext>
            </a:extLst>
          </p:cNvPr>
          <p:cNvSpPr txBox="1"/>
          <p:nvPr/>
        </p:nvSpPr>
        <p:spPr>
          <a:xfrm>
            <a:off x="9785397" y="3922664"/>
            <a:ext cx="1382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어려웠던 부분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1F37C-22DF-C0A8-B9B9-273C4F41D861}"/>
              </a:ext>
            </a:extLst>
          </p:cNvPr>
          <p:cNvSpPr txBox="1"/>
          <p:nvPr/>
        </p:nvSpPr>
        <p:spPr>
          <a:xfrm>
            <a:off x="962816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E430E7-2056-BBE7-8A15-5B979DA8BDB3}"/>
              </a:ext>
            </a:extLst>
          </p:cNvPr>
          <p:cNvSpPr/>
          <p:nvPr/>
        </p:nvSpPr>
        <p:spPr>
          <a:xfrm>
            <a:off x="102441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DD72-53E4-E9F9-F82D-547A10186E23}"/>
              </a:ext>
            </a:extLst>
          </p:cNvPr>
          <p:cNvSpPr txBox="1"/>
          <p:nvPr/>
        </p:nvSpPr>
        <p:spPr>
          <a:xfrm>
            <a:off x="1134387" y="4636476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976E5-7733-049A-A784-F509D3F74366}"/>
              </a:ext>
            </a:extLst>
          </p:cNvPr>
          <p:cNvSpPr/>
          <p:nvPr/>
        </p:nvSpPr>
        <p:spPr>
          <a:xfrm>
            <a:off x="1024416" y="5454996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9A80B-1C34-093B-3A70-76E48DB622E1}"/>
              </a:ext>
            </a:extLst>
          </p:cNvPr>
          <p:cNvSpPr txBox="1"/>
          <p:nvPr/>
        </p:nvSpPr>
        <p:spPr>
          <a:xfrm>
            <a:off x="1134387" y="5351361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2F9F06-8F46-85CF-A0F4-3FC55FE9931A}"/>
              </a:ext>
            </a:extLst>
          </p:cNvPr>
          <p:cNvSpPr/>
          <p:nvPr/>
        </p:nvSpPr>
        <p:spPr>
          <a:xfrm>
            <a:off x="3911389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3CD5-C7B1-2517-3B81-5EA8C453568A}"/>
              </a:ext>
            </a:extLst>
          </p:cNvPr>
          <p:cNvSpPr txBox="1"/>
          <p:nvPr/>
        </p:nvSpPr>
        <p:spPr>
          <a:xfrm>
            <a:off x="4021359" y="4636476"/>
            <a:ext cx="181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Sequence Diagram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8E85B4-2B44-E6EE-CCEC-0FE1BFAC088B}"/>
              </a:ext>
            </a:extLst>
          </p:cNvPr>
          <p:cNvSpPr/>
          <p:nvPr/>
        </p:nvSpPr>
        <p:spPr>
          <a:xfrm>
            <a:off x="967542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A3C9F-3379-159A-E30D-A45AB52B1D52}"/>
              </a:ext>
            </a:extLst>
          </p:cNvPr>
          <p:cNvSpPr txBox="1"/>
          <p:nvPr/>
        </p:nvSpPr>
        <p:spPr>
          <a:xfrm>
            <a:off x="9785396" y="4636476"/>
            <a:ext cx="1513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배우게 된 부분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75426" y="7995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85397" y="695925"/>
            <a:ext cx="155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발표 순서 </a:t>
            </a:r>
            <a:r>
              <a:rPr lang="en-US" altLang="ko-KR" sz="1400" dirty="0"/>
              <a:t>/ </a:t>
            </a:r>
            <a:r>
              <a:rPr lang="ko-KR" altLang="en-US" sz="14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579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요구사항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01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FA24C5D4-5EEC-9239-C376-59DEE3F5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79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기능 요구사항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F5F2-0BC1-FAFE-6C51-2725A03FA6D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고객 기능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D6BAB-1530-990B-D2F2-335AF1FF73B2}"/>
              </a:ext>
            </a:extLst>
          </p:cNvPr>
          <p:cNvSpPr txBox="1"/>
          <p:nvPr/>
        </p:nvSpPr>
        <p:spPr>
          <a:xfrm>
            <a:off x="1677577" y="3871470"/>
            <a:ext cx="128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계절별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01B35-9966-7CD3-E12E-BAA135AA6A9E}"/>
              </a:ext>
            </a:extLst>
          </p:cNvPr>
          <p:cNvSpPr txBox="1"/>
          <p:nvPr/>
        </p:nvSpPr>
        <p:spPr>
          <a:xfrm>
            <a:off x="5255854" y="3871471"/>
            <a:ext cx="16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카테고리별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F355C-FA4F-ADCF-B3E9-3E1D7862C341}"/>
              </a:ext>
            </a:extLst>
          </p:cNvPr>
          <p:cNvSpPr txBox="1"/>
          <p:nvPr/>
        </p:nvSpPr>
        <p:spPr>
          <a:xfrm>
            <a:off x="9136091" y="3871471"/>
            <a:ext cx="179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원하는 의류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5D7F-0C49-E83D-F0E2-9C4490E07AA9}"/>
              </a:ext>
            </a:extLst>
          </p:cNvPr>
          <p:cNvSpPr txBox="1"/>
          <p:nvPr/>
        </p:nvSpPr>
        <p:spPr>
          <a:xfrm>
            <a:off x="3149007" y="6192516"/>
            <a:ext cx="18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사진 및 태그 게시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A690B-3D38-2748-924E-DA7FBA78BAA0}"/>
              </a:ext>
            </a:extLst>
          </p:cNvPr>
          <p:cNvSpPr txBox="1"/>
          <p:nvPr/>
        </p:nvSpPr>
        <p:spPr>
          <a:xfrm>
            <a:off x="7421757" y="6192516"/>
            <a:ext cx="154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날씨 정보 제공</a:t>
            </a:r>
          </a:p>
        </p:txBody>
      </p:sp>
      <p:pic>
        <p:nvPicPr>
          <p:cNvPr id="14" name="그래픽 13" descr="해시 태그 단색으로 채워진">
            <a:extLst>
              <a:ext uri="{FF2B5EF4-FFF2-40B4-BE49-F238E27FC236}">
                <a16:creationId xmlns:a16="http://schemas.microsoft.com/office/drawing/2014/main" id="{BA40C57C-CA80-476F-4875-9A141F63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5843" y="5235857"/>
            <a:ext cx="852556" cy="852556"/>
          </a:xfrm>
          <a:prstGeom prst="rect">
            <a:avLst/>
          </a:prstGeom>
        </p:spPr>
      </p:pic>
      <p:pic>
        <p:nvPicPr>
          <p:cNvPr id="16" name="그래픽 15" descr="일부 흐림 단색으로 채워진">
            <a:extLst>
              <a:ext uri="{FF2B5EF4-FFF2-40B4-BE49-F238E27FC236}">
                <a16:creationId xmlns:a16="http://schemas.microsoft.com/office/drawing/2014/main" id="{816A4CD1-43C3-7E9C-6F05-700CB1523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378" y="4979895"/>
            <a:ext cx="1108518" cy="1108518"/>
          </a:xfrm>
          <a:prstGeom prst="rect">
            <a:avLst/>
          </a:prstGeom>
        </p:spPr>
      </p:pic>
      <p:pic>
        <p:nvPicPr>
          <p:cNvPr id="18" name="그래픽 17" descr="재고 검색 단색으로 채워진">
            <a:extLst>
              <a:ext uri="{FF2B5EF4-FFF2-40B4-BE49-F238E27FC236}">
                <a16:creationId xmlns:a16="http://schemas.microsoft.com/office/drawing/2014/main" id="{B102B831-4B71-1500-FE6C-938F60B37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4733" y="2684470"/>
            <a:ext cx="1131497" cy="1131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AEA9DC-7B47-5474-0106-E7350D0B0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519" y="2684469"/>
            <a:ext cx="1131498" cy="11314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9F1B14-91BF-05F4-1CCA-E2148B8BC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701" y="2684470"/>
            <a:ext cx="1022598" cy="10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분석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FE117-0D4E-0314-603D-FB288C0D3E74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사용자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E114-2A0F-1500-A049-F8790E3A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0" y="2437340"/>
            <a:ext cx="4143227" cy="39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D0DBD-C071-F3DB-3653-452747063C90}"/>
              </a:ext>
            </a:extLst>
          </p:cNvPr>
          <p:cNvSpPr txBox="1"/>
          <p:nvPr/>
        </p:nvSpPr>
        <p:spPr>
          <a:xfrm>
            <a:off x="6115519" y="3105834"/>
            <a:ext cx="5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의류 관리 </a:t>
            </a:r>
            <a:r>
              <a:rPr lang="en-US" altLang="ko-KR" dirty="0"/>
              <a:t>App</a:t>
            </a:r>
            <a:r>
              <a:rPr lang="ko-KR" altLang="en-US" dirty="0"/>
              <a:t>을 사용하는 최상위 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B48B-5640-CA0F-2385-0D4BC6825390}"/>
              </a:ext>
            </a:extLst>
          </p:cNvPr>
          <p:cNvSpPr txBox="1"/>
          <p:nvPr/>
        </p:nvSpPr>
        <p:spPr>
          <a:xfrm>
            <a:off x="6115520" y="382896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DB – </a:t>
            </a:r>
            <a:r>
              <a:rPr lang="ko-KR" altLang="en-US" dirty="0"/>
              <a:t>사용자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B1BF-2182-D588-5790-AF5648412BE8}"/>
              </a:ext>
            </a:extLst>
          </p:cNvPr>
          <p:cNvSpPr txBox="1"/>
          <p:nvPr/>
        </p:nvSpPr>
        <p:spPr>
          <a:xfrm>
            <a:off x="6115520" y="4546380"/>
            <a:ext cx="42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</a:t>
            </a:r>
            <a:r>
              <a:rPr lang="en-US" altLang="ko-KR" dirty="0"/>
              <a:t>DB – </a:t>
            </a:r>
            <a:r>
              <a:rPr lang="ko-KR" altLang="en-US" dirty="0"/>
              <a:t>의류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FD78C-0342-FA02-056E-ADEFBF5B3007}"/>
              </a:ext>
            </a:extLst>
          </p:cNvPr>
          <p:cNvSpPr txBox="1"/>
          <p:nvPr/>
        </p:nvSpPr>
        <p:spPr>
          <a:xfrm>
            <a:off x="6115519" y="526380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 시스템 </a:t>
            </a:r>
            <a:r>
              <a:rPr lang="en-US" altLang="ko-KR" dirty="0"/>
              <a:t>– </a:t>
            </a:r>
            <a:r>
              <a:rPr lang="ko-KR" altLang="en-US" dirty="0"/>
              <a:t>날씨 정보를 제공하는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19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65D19-0868-814C-6EEC-468161A1E155}"/>
              </a:ext>
            </a:extLst>
          </p:cNvPr>
          <p:cNvSpPr txBox="1"/>
          <p:nvPr/>
        </p:nvSpPr>
        <p:spPr>
          <a:xfrm>
            <a:off x="4731666" y="1460820"/>
            <a:ext cx="196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삽입</a:t>
            </a:r>
            <a:r>
              <a:rPr lang="en-US" altLang="ko-KR" dirty="0"/>
              <a:t>/</a:t>
            </a:r>
            <a:r>
              <a:rPr lang="ko-KR" altLang="en-US" dirty="0"/>
              <a:t>제거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357AF3-EFFE-28AE-8F54-4D4B99C6DD1D}"/>
              </a:ext>
            </a:extLst>
          </p:cNvPr>
          <p:cNvCxnSpPr/>
          <p:nvPr/>
        </p:nvCxnSpPr>
        <p:spPr>
          <a:xfrm>
            <a:off x="4459857" y="1645486"/>
            <a:ext cx="189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D3A3D5-E115-C58B-63AC-940B8002F4CC}"/>
              </a:ext>
            </a:extLst>
          </p:cNvPr>
          <p:cNvSpPr txBox="1"/>
          <p:nvPr/>
        </p:nvSpPr>
        <p:spPr>
          <a:xfrm>
            <a:off x="1574981" y="2689392"/>
            <a:ext cx="907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dirty="0"/>
              <a:t>(</a:t>
            </a:r>
            <a:r>
              <a:rPr lang="ko-KR" altLang="en-US" dirty="0"/>
              <a:t>필수 정보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이름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카테고리와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B582C-23A1-3D19-9F8B-A32608D56CF9}"/>
              </a:ext>
            </a:extLst>
          </p:cNvPr>
          <p:cNvSpPr txBox="1"/>
          <p:nvPr/>
        </p:nvSpPr>
        <p:spPr>
          <a:xfrm>
            <a:off x="1574980" y="3410094"/>
            <a:ext cx="869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선택 정보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사진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사진과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181EC-CFBB-4BC7-3416-982C6E594616}"/>
              </a:ext>
            </a:extLst>
          </p:cNvPr>
          <p:cNvSpPr txBox="1"/>
          <p:nvPr/>
        </p:nvSpPr>
        <p:spPr>
          <a:xfrm>
            <a:off x="1574980" y="4130796"/>
            <a:ext cx="898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태그와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CAD9C-ACC6-24C4-3013-38B38B7C6890}"/>
              </a:ext>
            </a:extLst>
          </p:cNvPr>
          <p:cNvSpPr txBox="1"/>
          <p:nvPr/>
        </p:nvSpPr>
        <p:spPr>
          <a:xfrm>
            <a:off x="1574980" y="4851498"/>
            <a:ext cx="848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데이터 제거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 데이터를 목록에서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749B9ED4-8BF5-2661-CE72-080B89DC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CEDEE35F-95D0-E2A3-DF4F-18043923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6E2A3766-446F-0979-490D-E2C7E8A0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40B349AF-E6EB-6B41-96DA-9B920753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CE7D-D6BD-CBE5-DF3C-1278A80C9AFC}"/>
              </a:ext>
            </a:extLst>
          </p:cNvPr>
          <p:cNvSpPr txBox="1"/>
          <p:nvPr/>
        </p:nvSpPr>
        <p:spPr>
          <a:xfrm>
            <a:off x="4731666" y="1460820"/>
            <a:ext cx="150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수정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38A064-7CB3-ED11-843D-7058D8C82A4D}"/>
              </a:ext>
            </a:extLst>
          </p:cNvPr>
          <p:cNvCxnSpPr/>
          <p:nvPr/>
        </p:nvCxnSpPr>
        <p:spPr>
          <a:xfrm>
            <a:off x="4459857" y="1645486"/>
            <a:ext cx="1897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B71829-6B3A-A63B-E3BE-73B2538A671A}"/>
              </a:ext>
            </a:extLst>
          </p:cNvPr>
          <p:cNvSpPr txBox="1"/>
          <p:nvPr/>
        </p:nvSpPr>
        <p:spPr>
          <a:xfrm>
            <a:off x="1574982" y="2689392"/>
            <a:ext cx="58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이름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의류의 이름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9931B-00E6-FA0A-C780-4F4D5334EAE1}"/>
              </a:ext>
            </a:extLst>
          </p:cNvPr>
          <p:cNvSpPr txBox="1"/>
          <p:nvPr/>
        </p:nvSpPr>
        <p:spPr>
          <a:xfrm>
            <a:off x="1574981" y="3410094"/>
            <a:ext cx="67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  <a:cs typeface="맑은 고딕 Semilight" panose="020B0502040204020203" pitchFamily="50" charset="-127"/>
              </a:rPr>
              <a:t>의류 카테고리 수정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dirty="0"/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의류의 카테고리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DD414-6E9F-26C8-25B3-B2D88C2E9BE6}"/>
              </a:ext>
            </a:extLst>
          </p:cNvPr>
          <p:cNvSpPr txBox="1"/>
          <p:nvPr/>
        </p:nvSpPr>
        <p:spPr>
          <a:xfrm>
            <a:off x="1574980" y="4130796"/>
            <a:ext cx="55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선택한 의류의 사진을 수정한다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C2650-F66F-A99C-DA27-F445EFBB02C5}"/>
              </a:ext>
            </a:extLst>
          </p:cNvPr>
          <p:cNvSpPr txBox="1"/>
          <p:nvPr/>
        </p:nvSpPr>
        <p:spPr>
          <a:xfrm>
            <a:off x="1574980" y="4851498"/>
            <a:ext cx="640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태그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선택한 의류의 태그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4A6B33F8-9D31-A07F-2D26-DDFB92593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3" y="2720169"/>
            <a:ext cx="307777" cy="307777"/>
          </a:xfrm>
          <a:prstGeom prst="rect">
            <a:avLst/>
          </a:prstGeom>
        </p:spPr>
      </p:pic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96313612-DCE0-3AFC-BE0C-120374C7A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0" y="3440871"/>
            <a:ext cx="307777" cy="30777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5946E054-23F4-F6FB-1D3E-A9810D832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157123"/>
            <a:ext cx="307777" cy="30777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AD7039E9-02C7-5697-1DCC-24EE8F7F0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01" y="4882275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649</Words>
  <Application>Microsoft Office PowerPoint</Application>
  <PresentationFormat>와이드스크린</PresentationFormat>
  <Paragraphs>202</Paragraphs>
  <Slides>36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바탕</vt:lpstr>
      <vt:lpstr>Arial</vt:lpstr>
      <vt:lpstr>Office 테마</vt:lpstr>
      <vt:lpstr>Hanger</vt:lpstr>
      <vt:lpstr>Hanger</vt:lpstr>
      <vt:lpstr>Hanger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Hanger</dc:title>
  <dc:creator>고명세</dc:creator>
  <cp:lastModifiedBy>고명세</cp:lastModifiedBy>
  <cp:revision>45</cp:revision>
  <dcterms:created xsi:type="dcterms:W3CDTF">2022-06-08T03:03:09Z</dcterms:created>
  <dcterms:modified xsi:type="dcterms:W3CDTF">2022-06-14T11:52:28Z</dcterms:modified>
</cp:coreProperties>
</file>